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7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03" r:id="rId73"/>
    <p:sldId id="304" r:id="rId74"/>
    <p:sldId id="326" r:id="rId75"/>
  </p:sldIdLst>
  <p:sldSz cx="9144000" cy="5143500" type="screen16x9"/>
  <p:notesSz cx="6858000" cy="9144000"/>
  <p:embeddedFontLst>
    <p:embeddedFont>
      <p:font typeface="Lato" panose="020F0502020204030203" pitchFamily="34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50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3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2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5a554dbf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5a554dbf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ee29b949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ee29b949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ee29b949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ee29b949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ee29b949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8ee29b949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ee29b949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ee29b949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ee29b949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ee29b949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ee29b949e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ee29b949e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ee29b949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ee29b949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ee29b949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ee29b949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ee29b949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ee29b949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ee29b949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ee29b949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ee29b94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ee29b94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8ee29b949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8ee29b949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ee29b949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ee29b949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ee29b949e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ee29b949e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ee29b949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8ee29b949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ee29b949e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ee29b949e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ee29b949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ee29b949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ee29b949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ee29b949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ee29b949e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ee29b949e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8ee29b949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8ee29b949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8ee29b949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8ee29b949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ee29b949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ee29b949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ee29b949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ee29b949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ee29b949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ee29b949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ee29b949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ee29b949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ee29b94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ee29b94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3.png"/><Relationship Id="rId4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3.png"/><Relationship Id="rId4" Type="http://schemas.openxmlformats.org/officeDocument/2006/relationships/image" Target="../media/image63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3.png"/><Relationship Id="rId4" Type="http://schemas.openxmlformats.org/officeDocument/2006/relationships/image" Target="../media/image6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65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3.png"/><Relationship Id="rId4" Type="http://schemas.openxmlformats.org/officeDocument/2006/relationships/image" Target="../media/image66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6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3.png"/><Relationship Id="rId4" Type="http://schemas.openxmlformats.org/officeDocument/2006/relationships/image" Target="../media/image6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6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3.png"/><Relationship Id="rId4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3.png"/><Relationship Id="rId4" Type="http://schemas.openxmlformats.org/officeDocument/2006/relationships/image" Target="../media/image7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3.png"/><Relationship Id="rId4" Type="http://schemas.openxmlformats.org/officeDocument/2006/relationships/image" Target="../media/image7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60663"/>
          <a:stretch/>
        </p:blipFill>
        <p:spPr>
          <a:xfrm>
            <a:off x="0" y="2574324"/>
            <a:ext cx="9143999" cy="256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0"/>
            <a:ext cx="9144000" cy="2572500"/>
          </a:xfrm>
          <a:prstGeom prst="rect">
            <a:avLst/>
          </a:prstGeom>
          <a:solidFill>
            <a:srgbClr val="C6DA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 rot="-156123">
            <a:off x="2153842" y="1143655"/>
            <a:ext cx="4546388" cy="321121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2306212" y="991287"/>
            <a:ext cx="4546500" cy="3211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13"/>
          <p:cNvGrpSpPr/>
          <p:nvPr/>
        </p:nvGrpSpPr>
        <p:grpSpPr>
          <a:xfrm rot="-468310">
            <a:off x="2195941" y="816811"/>
            <a:ext cx="4752129" cy="3509874"/>
            <a:chOff x="2163405" y="1008757"/>
            <a:chExt cx="4752300" cy="3510000"/>
          </a:xfrm>
        </p:grpSpPr>
        <p:sp>
          <p:nvSpPr>
            <p:cNvPr id="59" name="Google Shape;59;p13"/>
            <p:cNvSpPr/>
            <p:nvPr/>
          </p:nvSpPr>
          <p:spPr>
            <a:xfrm rot="231561">
              <a:off x="2266400" y="1158111"/>
              <a:ext cx="4546310" cy="3211293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3"/>
            <p:cNvSpPr txBox="1"/>
            <p:nvPr/>
          </p:nvSpPr>
          <p:spPr>
            <a:xfrm rot="243112">
              <a:off x="2577042" y="1264600"/>
              <a:ext cx="2649322" cy="1279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434343"/>
                  </a:solidFill>
                  <a:latin typeface="Lato"/>
                  <a:ea typeface="Lato"/>
                  <a:cs typeface="Lato"/>
                  <a:sym typeface="Lato"/>
                </a:rPr>
                <a:t>Spalding Phonograms</a:t>
              </a:r>
              <a:endParaRPr sz="30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13"/>
            <p:cNvSpPr txBox="1"/>
            <p:nvPr/>
          </p:nvSpPr>
          <p:spPr>
            <a:xfrm rot="243112">
              <a:off x="2513234" y="2556448"/>
              <a:ext cx="2649322" cy="638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CTA-Goodman</a:t>
              </a:r>
              <a:r>
                <a:rPr lang="en" sz="12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" sz="1200" dirty="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Elementary</a:t>
              </a:r>
              <a:endParaRPr sz="1200" dirty="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 rotWithShape="1">
          <a:blip r:embed="rId5">
            <a:alphaModFix/>
          </a:blip>
          <a:srcRect l="33010" t="34286" r="42736" b="21506"/>
          <a:stretch/>
        </p:blipFill>
        <p:spPr>
          <a:xfrm>
            <a:off x="3500137" y="1538813"/>
            <a:ext cx="2143727" cy="206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A66042AD-EF16-4903-8BC7-210BB06AA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950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 rotWithShape="1">
          <a:blip r:embed="rId5">
            <a:alphaModFix/>
          </a:blip>
          <a:srcRect l="35975" t="36856" r="42573" b="21056"/>
          <a:stretch/>
        </p:blipFill>
        <p:spPr>
          <a:xfrm rot="-203659">
            <a:off x="3623950" y="1588338"/>
            <a:ext cx="1896101" cy="196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">
            <a:hlinkClick r:id="" action="ppaction://media"/>
            <a:extLst>
              <a:ext uri="{FF2B5EF4-FFF2-40B4-BE49-F238E27FC236}">
                <a16:creationId xmlns:a16="http://schemas.microsoft.com/office/drawing/2014/main" id="{2786FC93-E4C0-4E5E-8203-305A5F602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999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 rotWithShape="1">
          <a:blip r:embed="rId5">
            <a:alphaModFix/>
          </a:blip>
          <a:srcRect l="32853" t="35193" r="43134" b="18024"/>
          <a:stretch/>
        </p:blipFill>
        <p:spPr>
          <a:xfrm rot="-350163">
            <a:off x="3510750" y="1478676"/>
            <a:ext cx="2122501" cy="218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">
            <a:hlinkClick r:id="" action="ppaction://media"/>
            <a:extLst>
              <a:ext uri="{FF2B5EF4-FFF2-40B4-BE49-F238E27FC236}">
                <a16:creationId xmlns:a16="http://schemas.microsoft.com/office/drawing/2014/main" id="{193C3DEC-F4B2-4C40-91B0-5E89A95E1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258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 rotWithShape="1">
          <a:blip r:embed="rId5">
            <a:alphaModFix/>
          </a:blip>
          <a:srcRect l="34374" t="34893" r="45455" b="21204"/>
          <a:stretch/>
        </p:blipFill>
        <p:spPr>
          <a:xfrm rot="-264530">
            <a:off x="3680549" y="1545889"/>
            <a:ext cx="1782900" cy="205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">
            <a:hlinkClick r:id="" action="ppaction://media"/>
            <a:extLst>
              <a:ext uri="{FF2B5EF4-FFF2-40B4-BE49-F238E27FC236}">
                <a16:creationId xmlns:a16="http://schemas.microsoft.com/office/drawing/2014/main" id="{5D79B829-D5DA-469F-A1AC-F1731592B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30535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 rotWithShape="1">
          <a:blip r:embed="rId5">
            <a:alphaModFix/>
          </a:blip>
          <a:srcRect l="32855" t="33679" r="49055" b="22265"/>
          <a:stretch/>
        </p:blipFill>
        <p:spPr>
          <a:xfrm>
            <a:off x="3772525" y="1542351"/>
            <a:ext cx="1598951" cy="205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j">
            <a:hlinkClick r:id="" action="ppaction://media"/>
            <a:extLst>
              <a:ext uri="{FF2B5EF4-FFF2-40B4-BE49-F238E27FC236}">
                <a16:creationId xmlns:a16="http://schemas.microsoft.com/office/drawing/2014/main" id="{7A4B62BC-B564-4987-8C39-8DC657EEE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2963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7"/>
          <p:cNvPicPr preferRelativeResize="0"/>
          <p:nvPr/>
        </p:nvPicPr>
        <p:blipFill rotWithShape="1">
          <a:blip r:embed="rId5">
            <a:alphaModFix/>
          </a:blip>
          <a:srcRect l="35413" t="36856" r="45136" b="24084"/>
          <a:stretch/>
        </p:blipFill>
        <p:spPr>
          <a:xfrm rot="-233150">
            <a:off x="3712388" y="1659088"/>
            <a:ext cx="1719221" cy="182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">
            <a:hlinkClick r:id="" action="ppaction://media"/>
            <a:extLst>
              <a:ext uri="{FF2B5EF4-FFF2-40B4-BE49-F238E27FC236}">
                <a16:creationId xmlns:a16="http://schemas.microsoft.com/office/drawing/2014/main" id="{209D31B8-622E-497A-B0E5-BF71D0C8E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8" y="31880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8"/>
          <p:cNvPicPr preferRelativeResize="0"/>
          <p:nvPr/>
        </p:nvPicPr>
        <p:blipFill rotWithShape="1">
          <a:blip r:embed="rId5">
            <a:alphaModFix/>
          </a:blip>
          <a:srcRect l="35014" t="34285" r="47936" b="25595"/>
          <a:stretch/>
        </p:blipFill>
        <p:spPr>
          <a:xfrm rot="-273155">
            <a:off x="3818513" y="1634327"/>
            <a:ext cx="1506973" cy="18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">
            <a:hlinkClick r:id="" action="ppaction://media"/>
            <a:extLst>
              <a:ext uri="{FF2B5EF4-FFF2-40B4-BE49-F238E27FC236}">
                <a16:creationId xmlns:a16="http://schemas.microsoft.com/office/drawing/2014/main" id="{214E1537-01AD-4166-B52D-3C08DA0D9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31947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9"/>
          <p:cNvPicPr preferRelativeResize="0"/>
          <p:nvPr/>
        </p:nvPicPr>
        <p:blipFill rotWithShape="1">
          <a:blip r:embed="rId5">
            <a:alphaModFix/>
          </a:blip>
          <a:srcRect l="33814" t="40187" r="43534" b="22116"/>
          <a:stretch/>
        </p:blipFill>
        <p:spPr>
          <a:xfrm rot="-246193">
            <a:off x="3570887" y="1690927"/>
            <a:ext cx="2002226" cy="17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">
            <a:hlinkClick r:id="" action="ppaction://media"/>
            <a:extLst>
              <a:ext uri="{FF2B5EF4-FFF2-40B4-BE49-F238E27FC236}">
                <a16:creationId xmlns:a16="http://schemas.microsoft.com/office/drawing/2014/main" id="{8B907D5A-F562-456F-B179-4840B25BD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006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0"/>
          <p:cNvPicPr preferRelativeResize="0"/>
          <p:nvPr/>
        </p:nvPicPr>
        <p:blipFill rotWithShape="1">
          <a:blip r:embed="rId5">
            <a:alphaModFix/>
          </a:blip>
          <a:srcRect l="34132" t="40036" r="44976" b="22570"/>
          <a:stretch/>
        </p:blipFill>
        <p:spPr>
          <a:xfrm rot="21327264">
            <a:off x="3648713" y="1698002"/>
            <a:ext cx="1846575" cy="174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">
            <a:hlinkClick r:id="" action="ppaction://media"/>
            <a:extLst>
              <a:ext uri="{FF2B5EF4-FFF2-40B4-BE49-F238E27FC236}">
                <a16:creationId xmlns:a16="http://schemas.microsoft.com/office/drawing/2014/main" id="{A2941DC0-477C-40C0-878B-785F78B19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0267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1"/>
          <p:cNvPicPr preferRelativeResize="0"/>
          <p:nvPr/>
        </p:nvPicPr>
        <p:blipFill rotWithShape="1">
          <a:blip r:embed="rId5">
            <a:alphaModFix/>
          </a:blip>
          <a:srcRect l="34131" t="36702" r="46178" b="22420"/>
          <a:stretch/>
        </p:blipFill>
        <p:spPr>
          <a:xfrm rot="-293505">
            <a:off x="3701774" y="1616638"/>
            <a:ext cx="1740448" cy="19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">
            <a:hlinkClick r:id="" action="ppaction://media"/>
            <a:extLst>
              <a:ext uri="{FF2B5EF4-FFF2-40B4-BE49-F238E27FC236}">
                <a16:creationId xmlns:a16="http://schemas.microsoft.com/office/drawing/2014/main" id="{FF5F0219-64DA-40DC-94D4-8D77EFDD0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8" y="3292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 rotWithShape="1">
          <a:blip r:embed="rId5">
            <a:alphaModFix/>
          </a:blip>
          <a:srcRect l="26530" t="37917" r="39932" b="15610"/>
          <a:stretch/>
        </p:blipFill>
        <p:spPr>
          <a:xfrm>
            <a:off x="3089800" y="1485750"/>
            <a:ext cx="2964401" cy="21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799F933A-936D-4F27-88EF-51AD664F9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5459" y="28922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2"/>
          <p:cNvPicPr preferRelativeResize="0"/>
          <p:nvPr/>
        </p:nvPicPr>
        <p:blipFill rotWithShape="1">
          <a:blip r:embed="rId5">
            <a:alphaModFix/>
          </a:blip>
          <a:srcRect l="32772" t="37161" r="49618" b="27717"/>
          <a:stretch/>
        </p:blipFill>
        <p:spPr>
          <a:xfrm>
            <a:off x="3793750" y="1751064"/>
            <a:ext cx="1556499" cy="164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">
            <a:hlinkClick r:id="" action="ppaction://media"/>
            <a:extLst>
              <a:ext uri="{FF2B5EF4-FFF2-40B4-BE49-F238E27FC236}">
                <a16:creationId xmlns:a16="http://schemas.microsoft.com/office/drawing/2014/main" id="{18F11AA4-A753-4DE0-888A-D320C8759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952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3"/>
          <p:cNvPicPr preferRelativeResize="0"/>
          <p:nvPr/>
        </p:nvPicPr>
        <p:blipFill rotWithShape="1">
          <a:blip r:embed="rId5">
            <a:alphaModFix/>
          </a:blip>
          <a:srcRect l="33975" t="35496" r="45374" b="25899"/>
          <a:stretch/>
        </p:blipFill>
        <p:spPr>
          <a:xfrm>
            <a:off x="3659325" y="1669701"/>
            <a:ext cx="1825350" cy="180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">
            <a:hlinkClick r:id="" action="ppaction://media"/>
            <a:extLst>
              <a:ext uri="{FF2B5EF4-FFF2-40B4-BE49-F238E27FC236}">
                <a16:creationId xmlns:a16="http://schemas.microsoft.com/office/drawing/2014/main" id="{F8B3ACD8-BAAD-4902-87C1-4730E63BE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067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4"/>
          <p:cNvPicPr preferRelativeResize="0"/>
          <p:nvPr/>
        </p:nvPicPr>
        <p:blipFill rotWithShape="1">
          <a:blip r:embed="rId5">
            <a:alphaModFix/>
          </a:blip>
          <a:srcRect l="34292" t="41247" r="46737" b="23783"/>
          <a:stretch/>
        </p:blipFill>
        <p:spPr>
          <a:xfrm rot="-152159">
            <a:off x="3733613" y="1754601"/>
            <a:ext cx="1676776" cy="163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u">
            <a:hlinkClick r:id="" action="ppaction://media"/>
            <a:extLst>
              <a:ext uri="{FF2B5EF4-FFF2-40B4-BE49-F238E27FC236}">
                <a16:creationId xmlns:a16="http://schemas.microsoft.com/office/drawing/2014/main" id="{D81C9B37-E1A1-40F4-932C-A87975D58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0199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5"/>
          <p:cNvPicPr preferRelativeResize="0"/>
          <p:nvPr/>
        </p:nvPicPr>
        <p:blipFill rotWithShape="1">
          <a:blip r:embed="rId5">
            <a:alphaModFix/>
          </a:blip>
          <a:srcRect l="32373" t="38372" r="45294" b="23628"/>
          <a:stretch/>
        </p:blipFill>
        <p:spPr>
          <a:xfrm rot="-213233">
            <a:off x="3585037" y="1683851"/>
            <a:ext cx="1973924" cy="177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">
            <a:hlinkClick r:id="" action="ppaction://media"/>
            <a:extLst>
              <a:ext uri="{FF2B5EF4-FFF2-40B4-BE49-F238E27FC236}">
                <a16:creationId xmlns:a16="http://schemas.microsoft.com/office/drawing/2014/main" id="{D16C5B38-A5E5-4171-A5BA-AF38CE582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301326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6"/>
          <p:cNvPicPr preferRelativeResize="0"/>
          <p:nvPr/>
        </p:nvPicPr>
        <p:blipFill rotWithShape="1">
          <a:blip r:embed="rId5">
            <a:alphaModFix/>
          </a:blip>
          <a:srcRect l="33572" t="35950" r="43695" b="21358"/>
          <a:stretch/>
        </p:blipFill>
        <p:spPr>
          <a:xfrm rot="-417509">
            <a:off x="3567350" y="1574189"/>
            <a:ext cx="2009303" cy="199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">
            <a:hlinkClick r:id="" action="ppaction://media"/>
            <a:extLst>
              <a:ext uri="{FF2B5EF4-FFF2-40B4-BE49-F238E27FC236}">
                <a16:creationId xmlns:a16="http://schemas.microsoft.com/office/drawing/2014/main" id="{723B48DE-5E6C-4870-BE62-0B9E3B212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729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7"/>
          <p:cNvPicPr preferRelativeResize="0"/>
          <p:nvPr/>
        </p:nvPicPr>
        <p:blipFill rotWithShape="1">
          <a:blip r:embed="rId5">
            <a:alphaModFix/>
          </a:blip>
          <a:srcRect l="34934" t="39732" r="47296" b="23630"/>
          <a:stretch/>
        </p:blipFill>
        <p:spPr>
          <a:xfrm rot="-151083">
            <a:off x="3786674" y="1715688"/>
            <a:ext cx="1570649" cy="17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x">
            <a:hlinkClick r:id="" action="ppaction://media"/>
            <a:extLst>
              <a:ext uri="{FF2B5EF4-FFF2-40B4-BE49-F238E27FC236}">
                <a16:creationId xmlns:a16="http://schemas.microsoft.com/office/drawing/2014/main" id="{9A8F68D9-3406-40DD-BA9A-A7B1EB003A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8" y="29661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8"/>
          <p:cNvPicPr preferRelativeResize="0"/>
          <p:nvPr/>
        </p:nvPicPr>
        <p:blipFill rotWithShape="1">
          <a:blip r:embed="rId5">
            <a:alphaModFix/>
          </a:blip>
          <a:srcRect l="33092" t="39281" r="47777" b="18783"/>
          <a:stretch/>
        </p:blipFill>
        <p:spPr>
          <a:xfrm>
            <a:off x="3726537" y="1591876"/>
            <a:ext cx="1690925" cy="195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y">
            <a:hlinkClick r:id="" action="ppaction://media"/>
            <a:extLst>
              <a:ext uri="{FF2B5EF4-FFF2-40B4-BE49-F238E27FC236}">
                <a16:creationId xmlns:a16="http://schemas.microsoft.com/office/drawing/2014/main" id="{A308EF76-7069-4B1B-B744-BE9777015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3246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9"/>
          <p:cNvPicPr preferRelativeResize="0"/>
          <p:nvPr/>
        </p:nvPicPr>
        <p:blipFill rotWithShape="1">
          <a:blip r:embed="rId5">
            <a:alphaModFix/>
          </a:blip>
          <a:srcRect l="33813" t="38522" r="45455" b="25749"/>
          <a:stretch/>
        </p:blipFill>
        <p:spPr>
          <a:xfrm rot="21363067">
            <a:off x="3655787" y="1736914"/>
            <a:ext cx="1832421" cy="166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z">
            <a:hlinkClick r:id="" action="ppaction://media"/>
            <a:extLst>
              <a:ext uri="{FF2B5EF4-FFF2-40B4-BE49-F238E27FC236}">
                <a16:creationId xmlns:a16="http://schemas.microsoft.com/office/drawing/2014/main" id="{5BC66FEA-E610-4FC5-9C0F-00B73A3EE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7" y="31629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D55198E-A67A-480E-9929-9712049544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32" t="29852" r="15824" b="36477"/>
          <a:stretch/>
        </p:blipFill>
        <p:spPr>
          <a:xfrm rot="21329962">
            <a:off x="3381270" y="1757833"/>
            <a:ext cx="2381459" cy="1627833"/>
          </a:xfrm>
          <a:prstGeom prst="rect">
            <a:avLst/>
          </a:prstGeom>
        </p:spPr>
      </p:pic>
      <p:pic>
        <p:nvPicPr>
          <p:cNvPr id="4" name="sh">
            <a:hlinkClick r:id="" action="ppaction://media"/>
            <a:extLst>
              <a:ext uri="{FF2B5EF4-FFF2-40B4-BE49-F238E27FC236}">
                <a16:creationId xmlns:a16="http://schemas.microsoft.com/office/drawing/2014/main" id="{21FC86BE-85A5-4E4A-BE0F-229BFE4D6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7877" y="3536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1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2DFA026-C2CB-43D4-92FF-DB5C712E2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78" t="34217" r="14835" b="33982"/>
          <a:stretch/>
        </p:blipFill>
        <p:spPr>
          <a:xfrm rot="21330956">
            <a:off x="3511898" y="1803051"/>
            <a:ext cx="2120203" cy="1537398"/>
          </a:xfrm>
          <a:prstGeom prst="rect">
            <a:avLst/>
          </a:prstGeom>
        </p:spPr>
      </p:pic>
      <p:pic>
        <p:nvPicPr>
          <p:cNvPr id="4" name="ee">
            <a:hlinkClick r:id="" action="ppaction://media"/>
            <a:extLst>
              <a:ext uri="{FF2B5EF4-FFF2-40B4-BE49-F238E27FC236}">
                <a16:creationId xmlns:a16="http://schemas.microsoft.com/office/drawing/2014/main" id="{F470C300-4168-4F9E-BDB8-56B82E5FC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512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4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l="31171" t="34582" r="42735" b="19091"/>
          <a:stretch/>
        </p:blipFill>
        <p:spPr>
          <a:xfrm>
            <a:off x="3418775" y="1489288"/>
            <a:ext cx="2306452" cy="216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id="{E194A249-22FA-460E-B337-85B38DA93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5118" y="30748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AE55C03-8639-45AA-8D20-2D707691B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76" t="28397" r="16044" b="36061"/>
          <a:stretch/>
        </p:blipFill>
        <p:spPr>
          <a:xfrm>
            <a:off x="3667647" y="1712615"/>
            <a:ext cx="1808705" cy="1718269"/>
          </a:xfrm>
          <a:prstGeom prst="rect">
            <a:avLst/>
          </a:prstGeom>
        </p:spPr>
      </p:pic>
      <p:pic>
        <p:nvPicPr>
          <p:cNvPr id="4" name="th">
            <a:hlinkClick r:id="" action="ppaction://media"/>
            <a:extLst>
              <a:ext uri="{FF2B5EF4-FFF2-40B4-BE49-F238E27FC236}">
                <a16:creationId xmlns:a16="http://schemas.microsoft.com/office/drawing/2014/main" id="{E059A0CA-E511-40E0-AF0A-E41FEA80E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430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0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9455B459-817D-4AA4-9A45-4D44D43D2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38" t="35879" r="12748" b="34814"/>
          <a:stretch/>
        </p:blipFill>
        <p:spPr>
          <a:xfrm>
            <a:off x="3446584" y="1863341"/>
            <a:ext cx="2250831" cy="1416817"/>
          </a:xfrm>
          <a:prstGeom prst="rect">
            <a:avLst/>
          </a:prstGeom>
        </p:spPr>
      </p:pic>
      <p:pic>
        <p:nvPicPr>
          <p:cNvPr id="4" name="ow">
            <a:hlinkClick r:id="" action="ppaction://media"/>
            <a:extLst>
              <a:ext uri="{FF2B5EF4-FFF2-40B4-BE49-F238E27FC236}">
                <a16:creationId xmlns:a16="http://schemas.microsoft.com/office/drawing/2014/main" id="{164F1E25-2132-4AC0-964E-7E604F595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280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F393EF9-361A-46D2-B259-A192D0729B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747" t="38789" r="14506" b="33983"/>
          <a:stretch/>
        </p:blipFill>
        <p:spPr>
          <a:xfrm rot="21377420">
            <a:off x="3531995" y="1913582"/>
            <a:ext cx="2080010" cy="1316335"/>
          </a:xfrm>
          <a:prstGeom prst="rect">
            <a:avLst/>
          </a:prstGeom>
        </p:spPr>
      </p:pic>
      <p:pic>
        <p:nvPicPr>
          <p:cNvPr id="4" name="ou">
            <a:hlinkClick r:id="" action="ppaction://media"/>
            <a:extLst>
              <a:ext uri="{FF2B5EF4-FFF2-40B4-BE49-F238E27FC236}">
                <a16:creationId xmlns:a16="http://schemas.microsoft.com/office/drawing/2014/main" id="{7D6D828A-75EA-40AB-ACAA-42F321D23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95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6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C4AD897-0CC1-4CE1-B0B5-A1AC1EB05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8" t="35464" r="13737" b="33359"/>
          <a:stretch/>
        </p:blipFill>
        <p:spPr>
          <a:xfrm>
            <a:off x="3441560" y="1818123"/>
            <a:ext cx="2260880" cy="1507253"/>
          </a:xfrm>
          <a:prstGeom prst="rect">
            <a:avLst/>
          </a:prstGeom>
        </p:spPr>
      </p:pic>
      <p:pic>
        <p:nvPicPr>
          <p:cNvPr id="4" name="oo">
            <a:hlinkClick r:id="" action="ppaction://media"/>
            <a:extLst>
              <a:ext uri="{FF2B5EF4-FFF2-40B4-BE49-F238E27FC236}">
                <a16:creationId xmlns:a16="http://schemas.microsoft.com/office/drawing/2014/main" id="{9F989BFC-59AC-4B2B-AF19-596065F31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34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8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88250AB-E4DE-465F-A061-ECFDB60142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38" t="34840" r="13297" b="29618"/>
          <a:stretch/>
        </p:blipFill>
        <p:spPr>
          <a:xfrm>
            <a:off x="3421463" y="1712616"/>
            <a:ext cx="2301073" cy="1718268"/>
          </a:xfrm>
          <a:prstGeom prst="rect">
            <a:avLst/>
          </a:prstGeom>
        </p:spPr>
      </p:pic>
      <p:pic>
        <p:nvPicPr>
          <p:cNvPr id="4" name="ch">
            <a:hlinkClick r:id="" action="ppaction://media"/>
            <a:extLst>
              <a:ext uri="{FF2B5EF4-FFF2-40B4-BE49-F238E27FC236}">
                <a16:creationId xmlns:a16="http://schemas.microsoft.com/office/drawing/2014/main" id="{FAE89F6A-282E-40E3-B2D2-F4503FF75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430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C70CF9F-9C3E-46EF-99ED-3363BAB4EC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26" t="33177" r="16923" b="37724"/>
          <a:stretch/>
        </p:blipFill>
        <p:spPr>
          <a:xfrm>
            <a:off x="3682721" y="1868365"/>
            <a:ext cx="1778558" cy="1406770"/>
          </a:xfrm>
          <a:prstGeom prst="rect">
            <a:avLst/>
          </a:prstGeom>
        </p:spPr>
      </p:pic>
      <p:pic>
        <p:nvPicPr>
          <p:cNvPr id="4" name="ar">
            <a:hlinkClick r:id="" action="ppaction://media"/>
            <a:extLst>
              <a:ext uri="{FF2B5EF4-FFF2-40B4-BE49-F238E27FC236}">
                <a16:creationId xmlns:a16="http://schemas.microsoft.com/office/drawing/2014/main" id="{B317E7AD-22F8-4A1C-8738-4A3B71850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75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2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3EDBD1C7-30DA-4B81-912E-FA6F488CB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26" t="35879" r="16923" b="30242"/>
          <a:stretch/>
        </p:blipFill>
        <p:spPr>
          <a:xfrm>
            <a:off x="3682721" y="1752809"/>
            <a:ext cx="1778558" cy="1637882"/>
          </a:xfrm>
          <a:prstGeom prst="rect">
            <a:avLst/>
          </a:prstGeom>
        </p:spPr>
      </p:pic>
      <p:pic>
        <p:nvPicPr>
          <p:cNvPr id="4" name="ay">
            <a:hlinkClick r:id="" action="ppaction://media"/>
            <a:extLst>
              <a:ext uri="{FF2B5EF4-FFF2-40B4-BE49-F238E27FC236}">
                <a16:creationId xmlns:a16="http://schemas.microsoft.com/office/drawing/2014/main" id="{518ECF67-0DD7-43D0-AA1B-C32878F0B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0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24BDA87C-71B3-4839-9574-127858D8F6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66" t="25902" r="31099" b="24422"/>
          <a:stretch/>
        </p:blipFill>
        <p:spPr>
          <a:xfrm rot="180803">
            <a:off x="3792072" y="1746958"/>
            <a:ext cx="1559857" cy="1649584"/>
          </a:xfrm>
          <a:prstGeom prst="rect">
            <a:avLst/>
          </a:prstGeom>
        </p:spPr>
      </p:pic>
      <p:pic>
        <p:nvPicPr>
          <p:cNvPr id="4" name="ai">
            <a:hlinkClick r:id="" action="ppaction://media"/>
            <a:extLst>
              <a:ext uri="{FF2B5EF4-FFF2-40B4-BE49-F238E27FC236}">
                <a16:creationId xmlns:a16="http://schemas.microsoft.com/office/drawing/2014/main" id="{B87ED9B2-CFA0-4F4C-8C49-FA9F97173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36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9A236A26-CE56-476E-8E4E-EFC340F80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604" t="41907" r="24835" b="14237"/>
          <a:stretch/>
        </p:blipFill>
        <p:spPr>
          <a:xfrm>
            <a:off x="3540758" y="1762857"/>
            <a:ext cx="2062484" cy="1617786"/>
          </a:xfrm>
          <a:prstGeom prst="rect">
            <a:avLst/>
          </a:prstGeom>
        </p:spPr>
      </p:pic>
      <p:pic>
        <p:nvPicPr>
          <p:cNvPr id="4" name="oy">
            <a:hlinkClick r:id="" action="ppaction://media"/>
            <a:extLst>
              <a:ext uri="{FF2B5EF4-FFF2-40B4-BE49-F238E27FC236}">
                <a16:creationId xmlns:a16="http://schemas.microsoft.com/office/drawing/2014/main" id="{D7524CC5-DF57-4103-B481-245D230D5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80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5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F802DE5A-0E7C-4E65-925B-907730CF1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69" t="20290" r="35605" b="37724"/>
          <a:stretch/>
        </p:blipFill>
        <p:spPr>
          <a:xfrm rot="21159864">
            <a:off x="3586994" y="1646302"/>
            <a:ext cx="1970012" cy="1850896"/>
          </a:xfrm>
          <a:prstGeom prst="rect">
            <a:avLst/>
          </a:prstGeom>
        </p:spPr>
      </p:pic>
      <p:pic>
        <p:nvPicPr>
          <p:cNvPr id="4" name="oi">
            <a:hlinkClick r:id="" action="ppaction://media"/>
            <a:extLst>
              <a:ext uri="{FF2B5EF4-FFF2-40B4-BE49-F238E27FC236}">
                <a16:creationId xmlns:a16="http://schemas.microsoft.com/office/drawing/2014/main" id="{B32E1CA2-7129-4494-89C1-1CDF617AD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7683" y="3615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 rotWithShape="1">
          <a:blip r:embed="rId5">
            <a:alphaModFix/>
          </a:blip>
          <a:srcRect l="30612" t="35646" r="41053" b="19088"/>
          <a:stretch/>
        </p:blipFill>
        <p:spPr>
          <a:xfrm>
            <a:off x="3319725" y="1514051"/>
            <a:ext cx="2504552" cy="211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E28810B3-BDAB-4818-AD12-3FB62677B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8394" y="3019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52F19635-84DF-4EF3-BBA4-B9FB398AE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05" t="34216" r="32088" b="28163"/>
          <a:stretch/>
        </p:blipFill>
        <p:spPr>
          <a:xfrm>
            <a:off x="3693635" y="1825346"/>
            <a:ext cx="1756730" cy="1492808"/>
          </a:xfrm>
          <a:prstGeom prst="rect">
            <a:avLst/>
          </a:prstGeom>
        </p:spPr>
      </p:pic>
      <p:pic>
        <p:nvPicPr>
          <p:cNvPr id="4" name="er">
            <a:hlinkClick r:id="" action="ppaction://media"/>
            <a:extLst>
              <a:ext uri="{FF2B5EF4-FFF2-40B4-BE49-F238E27FC236}">
                <a16:creationId xmlns:a16="http://schemas.microsoft.com/office/drawing/2014/main" id="{E3EF90B4-75D4-4B1B-AEA5-D2CB98238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77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2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F02398A-91FD-4D9A-B3A3-C9205F0B6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583" t="30060" r="33077" b="28994"/>
          <a:stretch/>
        </p:blipFill>
        <p:spPr>
          <a:xfrm rot="21198368">
            <a:off x="3763972" y="1667309"/>
            <a:ext cx="1616054" cy="1808879"/>
          </a:xfrm>
          <a:prstGeom prst="rect">
            <a:avLst/>
          </a:prstGeom>
        </p:spPr>
      </p:pic>
      <p:pic>
        <p:nvPicPr>
          <p:cNvPr id="4" name="ir">
            <a:hlinkClick r:id="" action="ppaction://media"/>
            <a:extLst>
              <a:ext uri="{FF2B5EF4-FFF2-40B4-BE49-F238E27FC236}">
                <a16:creationId xmlns:a16="http://schemas.microsoft.com/office/drawing/2014/main" id="{014D2F94-D74B-4C75-979F-78564495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564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3737102-870A-4DE3-9F1F-8DBC05789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274" t="34425" r="27583" b="32527"/>
          <a:stretch/>
        </p:blipFill>
        <p:spPr>
          <a:xfrm rot="21336380">
            <a:off x="3423654" y="1832531"/>
            <a:ext cx="2296691" cy="1478436"/>
          </a:xfrm>
          <a:prstGeom prst="rect">
            <a:avLst/>
          </a:prstGeom>
        </p:spPr>
      </p:pic>
      <p:pic>
        <p:nvPicPr>
          <p:cNvPr id="4" name="ur">
            <a:hlinkClick r:id="" action="ppaction://media"/>
            <a:extLst>
              <a:ext uri="{FF2B5EF4-FFF2-40B4-BE49-F238E27FC236}">
                <a16:creationId xmlns:a16="http://schemas.microsoft.com/office/drawing/2014/main" id="{7C9AC03F-B132-4AE4-A190-3EAB311A1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96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7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72AB1430-1074-4C49-AA8B-422693F45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22" t="29852" r="14506" b="32527"/>
          <a:stretch/>
        </p:blipFill>
        <p:spPr>
          <a:xfrm>
            <a:off x="2758272" y="1811831"/>
            <a:ext cx="3627455" cy="1519837"/>
          </a:xfrm>
          <a:prstGeom prst="rect">
            <a:avLst/>
          </a:prstGeom>
        </p:spPr>
      </p:pic>
      <p:pic>
        <p:nvPicPr>
          <p:cNvPr id="4" name="wor">
            <a:hlinkClick r:id="" action="ppaction://media"/>
            <a:extLst>
              <a:ext uri="{FF2B5EF4-FFF2-40B4-BE49-F238E27FC236}">
                <a16:creationId xmlns:a16="http://schemas.microsoft.com/office/drawing/2014/main" id="{8DF56A11-BF02-41AB-A1DC-6CE6EF062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31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CE41A018-007E-437C-9C54-E9943A4EB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29" t="31099" r="21868" b="37724"/>
          <a:stretch/>
        </p:blipFill>
        <p:spPr>
          <a:xfrm>
            <a:off x="3114989" y="1917403"/>
            <a:ext cx="2914022" cy="1308693"/>
          </a:xfrm>
          <a:prstGeom prst="rect">
            <a:avLst/>
          </a:prstGeom>
        </p:spPr>
      </p:pic>
      <p:pic>
        <p:nvPicPr>
          <p:cNvPr id="4" name="ear">
            <a:hlinkClick r:id="" action="ppaction://media"/>
            <a:extLst>
              <a:ext uri="{FF2B5EF4-FFF2-40B4-BE49-F238E27FC236}">
                <a16:creationId xmlns:a16="http://schemas.microsoft.com/office/drawing/2014/main" id="{938EBC43-D5B4-4542-AE19-B869DD718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26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1EE08C01-A0A8-47C4-B6B1-DF2CB0B58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35" t="30683" r="25055" b="27123"/>
          <a:stretch/>
        </p:blipFill>
        <p:spPr>
          <a:xfrm>
            <a:off x="3466631" y="1752809"/>
            <a:ext cx="2210737" cy="1637882"/>
          </a:xfrm>
          <a:prstGeom prst="rect">
            <a:avLst/>
          </a:prstGeom>
        </p:spPr>
      </p:pic>
      <p:pic>
        <p:nvPicPr>
          <p:cNvPr id="4" name="ng">
            <a:hlinkClick r:id="" action="ppaction://media"/>
            <a:extLst>
              <a:ext uri="{FF2B5EF4-FFF2-40B4-BE49-F238E27FC236}">
                <a16:creationId xmlns:a16="http://schemas.microsoft.com/office/drawing/2014/main" id="{51FC82A6-06BF-4E16-BC85-0E6CBB90E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9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6ED6EF56-8BCB-42B7-88E1-A6FE6CA36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19" t="34632" r="32857" b="31073"/>
          <a:stretch/>
        </p:blipFill>
        <p:spPr>
          <a:xfrm>
            <a:off x="3504363" y="1822132"/>
            <a:ext cx="2135274" cy="1499235"/>
          </a:xfrm>
          <a:prstGeom prst="rect">
            <a:avLst/>
          </a:prstGeom>
        </p:spPr>
      </p:pic>
      <p:pic>
        <p:nvPicPr>
          <p:cNvPr id="4" name="ea">
            <a:hlinkClick r:id="" action="ppaction://media"/>
            <a:extLst>
              <a:ext uri="{FF2B5EF4-FFF2-40B4-BE49-F238E27FC236}">
                <a16:creationId xmlns:a16="http://schemas.microsoft.com/office/drawing/2014/main" id="{3C77BE27-A2C1-4C37-8677-CF0CDD4CC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21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A27D497-097A-4A1E-9762-E54E7CA49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13" t="50000" r="50769" b="20057"/>
          <a:stretch/>
        </p:blipFill>
        <p:spPr>
          <a:xfrm rot="351486">
            <a:off x="3547067" y="1847954"/>
            <a:ext cx="2049864" cy="1447591"/>
          </a:xfrm>
          <a:prstGeom prst="rect">
            <a:avLst/>
          </a:prstGeom>
        </p:spPr>
      </p:pic>
      <p:pic>
        <p:nvPicPr>
          <p:cNvPr id="4" name="aw">
            <a:hlinkClick r:id="" action="ppaction://media"/>
            <a:extLst>
              <a:ext uri="{FF2B5EF4-FFF2-40B4-BE49-F238E27FC236}">
                <a16:creationId xmlns:a16="http://schemas.microsoft.com/office/drawing/2014/main" id="{EC66B8D0-22E7-4683-AD97-E712D0E8D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35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&#10;&#10;Description automatically generated">
            <a:extLst>
              <a:ext uri="{FF2B5EF4-FFF2-40B4-BE49-F238E27FC236}">
                <a16:creationId xmlns:a16="http://schemas.microsoft.com/office/drawing/2014/main" id="{651B14EC-EB16-40EA-913D-55FD685537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23" t="50000" r="54725" b="21720"/>
          <a:stretch/>
        </p:blipFill>
        <p:spPr>
          <a:xfrm>
            <a:off x="3732962" y="1888148"/>
            <a:ext cx="1678075" cy="1367204"/>
          </a:xfrm>
          <a:prstGeom prst="rect">
            <a:avLst/>
          </a:prstGeom>
        </p:spPr>
      </p:pic>
      <p:pic>
        <p:nvPicPr>
          <p:cNvPr id="4" name="au">
            <a:hlinkClick r:id="" action="ppaction://media"/>
            <a:extLst>
              <a:ext uri="{FF2B5EF4-FFF2-40B4-BE49-F238E27FC236}">
                <a16:creationId xmlns:a16="http://schemas.microsoft.com/office/drawing/2014/main" id="{2F4AA1E5-A071-40DA-8407-4E32680E9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255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94B0C964-B69A-4157-8FD5-9CE3E4624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42" t="53339" r="54396" b="24421"/>
          <a:stretch/>
        </p:blipFill>
        <p:spPr>
          <a:xfrm>
            <a:off x="3727938" y="2034163"/>
            <a:ext cx="1688123" cy="1075173"/>
          </a:xfrm>
          <a:prstGeom prst="rect">
            <a:avLst/>
          </a:prstGeom>
        </p:spPr>
      </p:pic>
      <p:pic>
        <p:nvPicPr>
          <p:cNvPr id="4" name="or">
            <a:hlinkClick r:id="" action="ppaction://media"/>
            <a:extLst>
              <a:ext uri="{FF2B5EF4-FFF2-40B4-BE49-F238E27FC236}">
                <a16:creationId xmlns:a16="http://schemas.microsoft.com/office/drawing/2014/main" id="{F5FA416F-D7A2-4A2B-AFCA-1CE8ACD62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161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5">
            <a:alphaModFix/>
          </a:blip>
          <a:srcRect l="34533" t="38975" r="42974" b="21359"/>
          <a:stretch/>
        </p:blipFill>
        <p:spPr>
          <a:xfrm>
            <a:off x="3577962" y="1644939"/>
            <a:ext cx="1988075" cy="185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f">
            <a:hlinkClick r:id="" action="ppaction://media"/>
            <a:extLst>
              <a:ext uri="{FF2B5EF4-FFF2-40B4-BE49-F238E27FC236}">
                <a16:creationId xmlns:a16="http://schemas.microsoft.com/office/drawing/2014/main" id="{3E870FE8-5532-4193-B3B8-E803657C2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3033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4008F77E-DC23-4D2D-8901-E4F1F217D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92" t="46896" r="53846" b="23174"/>
          <a:stretch/>
        </p:blipFill>
        <p:spPr>
          <a:xfrm>
            <a:off x="3727938" y="1848269"/>
            <a:ext cx="1688123" cy="1446962"/>
          </a:xfrm>
          <a:prstGeom prst="rect">
            <a:avLst/>
          </a:prstGeom>
        </p:spPr>
      </p:pic>
      <p:pic>
        <p:nvPicPr>
          <p:cNvPr id="4" name="ck">
            <a:hlinkClick r:id="" action="ppaction://media"/>
            <a:extLst>
              <a:ext uri="{FF2B5EF4-FFF2-40B4-BE49-F238E27FC236}">
                <a16:creationId xmlns:a16="http://schemas.microsoft.com/office/drawing/2014/main" id="{7099712A-F15C-4677-8B22-5EBF7EA27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295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3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B916E5AF-E197-4957-987D-4A84FC9A79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5" t="47519" r="52088" b="21927"/>
          <a:stretch/>
        </p:blipFill>
        <p:spPr>
          <a:xfrm>
            <a:off x="3526971" y="1833196"/>
            <a:ext cx="2090057" cy="1477107"/>
          </a:xfrm>
          <a:prstGeom prst="rect">
            <a:avLst/>
          </a:prstGeom>
        </p:spPr>
      </p:pic>
      <p:pic>
        <p:nvPicPr>
          <p:cNvPr id="4" name="wh">
            <a:hlinkClick r:id="" action="ppaction://media"/>
            <a:extLst>
              <a:ext uri="{FF2B5EF4-FFF2-40B4-BE49-F238E27FC236}">
                <a16:creationId xmlns:a16="http://schemas.microsoft.com/office/drawing/2014/main" id="{02DD7A3B-4219-4283-AC75-FEE7648D9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10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0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7E0F9E54-609C-4C31-8AF1-3246CCD5F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70" t="48142" r="51978" b="20265"/>
          <a:stretch/>
        </p:blipFill>
        <p:spPr>
          <a:xfrm rot="21424936">
            <a:off x="3732963" y="1808075"/>
            <a:ext cx="1678075" cy="1527349"/>
          </a:xfrm>
          <a:prstGeom prst="rect">
            <a:avLst/>
          </a:prstGeom>
        </p:spPr>
      </p:pic>
      <p:pic>
        <p:nvPicPr>
          <p:cNvPr id="4" name="ed">
            <a:hlinkClick r:id="" action="ppaction://media"/>
            <a:extLst>
              <a:ext uri="{FF2B5EF4-FFF2-40B4-BE49-F238E27FC236}">
                <a16:creationId xmlns:a16="http://schemas.microsoft.com/office/drawing/2014/main" id="{63FFD890-4F1B-4F91-9741-3F102221A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77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0DDC844-E3B4-4E95-B4F5-5A882ECD9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52" t="50000" r="50000" b="24006"/>
          <a:stretch/>
        </p:blipFill>
        <p:spPr>
          <a:xfrm>
            <a:off x="3582237" y="1943414"/>
            <a:ext cx="1979525" cy="1256672"/>
          </a:xfrm>
          <a:prstGeom prst="rect">
            <a:avLst/>
          </a:prstGeom>
        </p:spPr>
      </p:pic>
      <p:pic>
        <p:nvPicPr>
          <p:cNvPr id="4" name="ew">
            <a:hlinkClick r:id="" action="ppaction://media"/>
            <a:extLst>
              <a:ext uri="{FF2B5EF4-FFF2-40B4-BE49-F238E27FC236}">
                <a16:creationId xmlns:a16="http://schemas.microsoft.com/office/drawing/2014/main" id="{A8790E24-2D7B-4364-8A9B-BD4F95B70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200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66903-C77A-45C9-A9CF-E51C1F2BCB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37" t="46896" r="52527" b="22759"/>
          <a:stretch/>
        </p:blipFill>
        <p:spPr>
          <a:xfrm>
            <a:off x="3943978" y="1838220"/>
            <a:ext cx="1256044" cy="1467059"/>
          </a:xfrm>
          <a:prstGeom prst="rect">
            <a:avLst/>
          </a:prstGeom>
        </p:spPr>
      </p:pic>
      <p:pic>
        <p:nvPicPr>
          <p:cNvPr id="4" name="ui">
            <a:hlinkClick r:id="" action="ppaction://media"/>
            <a:extLst>
              <a:ext uri="{FF2B5EF4-FFF2-40B4-BE49-F238E27FC236}">
                <a16:creationId xmlns:a16="http://schemas.microsoft.com/office/drawing/2014/main" id="{5E387A7A-D9F7-4F1F-89EA-48066E495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62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88B61CA9-5354-45F9-B607-457F04F711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99" t="52507" r="50000" b="21304"/>
          <a:stretch/>
        </p:blipFill>
        <p:spPr>
          <a:xfrm>
            <a:off x="3707842" y="1938703"/>
            <a:ext cx="1728316" cy="1266093"/>
          </a:xfrm>
          <a:prstGeom prst="rect">
            <a:avLst/>
          </a:prstGeom>
        </p:spPr>
      </p:pic>
      <p:pic>
        <p:nvPicPr>
          <p:cNvPr id="4" name="oa">
            <a:hlinkClick r:id="" action="ppaction://media"/>
            <a:extLst>
              <a:ext uri="{FF2B5EF4-FFF2-40B4-BE49-F238E27FC236}">
                <a16:creationId xmlns:a16="http://schemas.microsoft.com/office/drawing/2014/main" id="{3A5656BD-5B2F-4D7C-8870-7D59ABF19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04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, computer&#10;&#10;Description automatically generated">
            <a:extLst>
              <a:ext uri="{FF2B5EF4-FFF2-40B4-BE49-F238E27FC236}">
                <a16:creationId xmlns:a16="http://schemas.microsoft.com/office/drawing/2014/main" id="{448B016C-77F9-4735-81E9-139C313D5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60" t="52715" r="48352" b="16316"/>
          <a:stretch/>
        </p:blipFill>
        <p:spPr>
          <a:xfrm>
            <a:off x="3562141" y="1823148"/>
            <a:ext cx="2019718" cy="1497204"/>
          </a:xfrm>
          <a:prstGeom prst="rect">
            <a:avLst/>
          </a:prstGeom>
        </p:spPr>
      </p:pic>
      <p:pic>
        <p:nvPicPr>
          <p:cNvPr id="4" name="gu">
            <a:hlinkClick r:id="" action="ppaction://media"/>
            <a:extLst>
              <a:ext uri="{FF2B5EF4-FFF2-40B4-BE49-F238E27FC236}">
                <a16:creationId xmlns:a16="http://schemas.microsoft.com/office/drawing/2014/main" id="{0BB65C1C-A6F5-4D3C-A0BF-2D66FA667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table&#10;&#10;Description automatically generated">
            <a:extLst>
              <a:ext uri="{FF2B5EF4-FFF2-40B4-BE49-F238E27FC236}">
                <a16:creationId xmlns:a16="http://schemas.microsoft.com/office/drawing/2014/main" id="{E1E9C1E7-AC28-4D38-B29B-C488E3CBC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12" t="47520" r="50000" b="19017"/>
          <a:stretch/>
        </p:blipFill>
        <p:spPr>
          <a:xfrm>
            <a:off x="3562140" y="1762858"/>
            <a:ext cx="2019719" cy="1617784"/>
          </a:xfrm>
          <a:prstGeom prst="rect">
            <a:avLst/>
          </a:prstGeom>
        </p:spPr>
      </p:pic>
      <p:pic>
        <p:nvPicPr>
          <p:cNvPr id="4" name="ph">
            <a:hlinkClick r:id="" action="ppaction://media"/>
            <a:extLst>
              <a:ext uri="{FF2B5EF4-FFF2-40B4-BE49-F238E27FC236}">
                <a16:creationId xmlns:a16="http://schemas.microsoft.com/office/drawing/2014/main" id="{8ED0EBE3-F593-4F5F-9458-80DBF0E85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80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BE999-112E-45F7-A855-347D42D230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50" t="50000" r="43516" b="15900"/>
          <a:stretch/>
        </p:blipFill>
        <p:spPr>
          <a:xfrm>
            <a:off x="2878852" y="1747471"/>
            <a:ext cx="3386295" cy="1648558"/>
          </a:xfrm>
          <a:prstGeom prst="rect">
            <a:avLst/>
          </a:prstGeom>
        </p:spPr>
      </p:pic>
      <p:pic>
        <p:nvPicPr>
          <p:cNvPr id="4" name="ough">
            <a:hlinkClick r:id="" action="ppaction://media"/>
            <a:extLst>
              <a:ext uri="{FF2B5EF4-FFF2-40B4-BE49-F238E27FC236}">
                <a16:creationId xmlns:a16="http://schemas.microsoft.com/office/drawing/2014/main" id="{321997B2-B147-489F-A6E8-1F7C1D9FE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96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54F8C8A-7DF8-4906-B29F-23C8C8A91F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94" t="54170" r="53736" b="20680"/>
          <a:stretch/>
        </p:blipFill>
        <p:spPr>
          <a:xfrm>
            <a:off x="3672672" y="1963824"/>
            <a:ext cx="1798655" cy="1215851"/>
          </a:xfrm>
          <a:prstGeom prst="rect">
            <a:avLst/>
          </a:prstGeom>
        </p:spPr>
      </p:pic>
      <p:pic>
        <p:nvPicPr>
          <p:cNvPr id="4" name="oe">
            <a:hlinkClick r:id="" action="ppaction://media"/>
            <a:extLst>
              <a:ext uri="{FF2B5EF4-FFF2-40B4-BE49-F238E27FC236}">
                <a16:creationId xmlns:a16="http://schemas.microsoft.com/office/drawing/2014/main" id="{3BAF4D0B-A935-4510-9549-95756F9DA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179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 rotWithShape="1">
          <a:blip r:embed="rId5">
            <a:alphaModFix/>
          </a:blip>
          <a:srcRect l="36697" t="38520" r="42812" b="18939"/>
          <a:stretch/>
        </p:blipFill>
        <p:spPr>
          <a:xfrm>
            <a:off x="3666400" y="1577726"/>
            <a:ext cx="1811201" cy="19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">
            <a:hlinkClick r:id="" action="ppaction://media"/>
            <a:extLst>
              <a:ext uri="{FF2B5EF4-FFF2-40B4-BE49-F238E27FC236}">
                <a16:creationId xmlns:a16="http://schemas.microsoft.com/office/drawing/2014/main" id="{4F454B35-6E00-432F-9265-1491C330B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2609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6E7492F6-3DAF-4131-8BB0-B3FA7D636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21" t="52923" r="51648" b="15900"/>
          <a:stretch/>
        </p:blipFill>
        <p:spPr>
          <a:xfrm>
            <a:off x="3692769" y="1818123"/>
            <a:ext cx="1758462" cy="1507253"/>
          </a:xfrm>
          <a:prstGeom prst="rect">
            <a:avLst/>
          </a:prstGeom>
        </p:spPr>
      </p:pic>
      <p:pic>
        <p:nvPicPr>
          <p:cNvPr id="4" name="ey">
            <a:hlinkClick r:id="" action="ppaction://media"/>
            <a:extLst>
              <a:ext uri="{FF2B5EF4-FFF2-40B4-BE49-F238E27FC236}">
                <a16:creationId xmlns:a16="http://schemas.microsoft.com/office/drawing/2014/main" id="{C035AFE1-AB49-41BD-8D37-9297CE219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25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2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CE84B-0933-4C95-A42E-FCF39E76D7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85" t="50000" r="50000" b="15484"/>
          <a:stretch/>
        </p:blipFill>
        <p:spPr>
          <a:xfrm>
            <a:off x="3541251" y="1807604"/>
            <a:ext cx="2061497" cy="1528291"/>
          </a:xfrm>
          <a:prstGeom prst="rect">
            <a:avLst/>
          </a:prstGeom>
        </p:spPr>
      </p:pic>
      <p:pic>
        <p:nvPicPr>
          <p:cNvPr id="4" name="igh">
            <a:hlinkClick r:id="" action="ppaction://media"/>
            <a:extLst>
              <a:ext uri="{FF2B5EF4-FFF2-40B4-BE49-F238E27FC236}">
                <a16:creationId xmlns:a16="http://schemas.microsoft.com/office/drawing/2014/main" id="{BF24F778-4C66-45E7-B6F5-235200FEF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59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5874F2B-2A2A-46A2-A5D1-E9D160FFC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63" t="50000" r="53736" b="19225"/>
          <a:stretch/>
        </p:blipFill>
        <p:spPr>
          <a:xfrm>
            <a:off x="3707842" y="1827858"/>
            <a:ext cx="1728316" cy="1487784"/>
          </a:xfrm>
          <a:prstGeom prst="rect">
            <a:avLst/>
          </a:prstGeom>
        </p:spPr>
      </p:pic>
      <p:pic>
        <p:nvPicPr>
          <p:cNvPr id="4" name="kn">
            <a:hlinkClick r:id="" action="ppaction://media"/>
            <a:extLst>
              <a:ext uri="{FF2B5EF4-FFF2-40B4-BE49-F238E27FC236}">
                <a16:creationId xmlns:a16="http://schemas.microsoft.com/office/drawing/2014/main" id="{AA99EADA-B39C-4B83-8426-3D1BC4715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315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7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3B83153-054A-4306-A7E1-9E46CAB30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22" t="54170" r="50989" b="14029"/>
          <a:stretch/>
        </p:blipFill>
        <p:spPr>
          <a:xfrm>
            <a:off x="3612382" y="1803051"/>
            <a:ext cx="1919235" cy="1537398"/>
          </a:xfrm>
          <a:prstGeom prst="rect">
            <a:avLst/>
          </a:prstGeom>
        </p:spPr>
      </p:pic>
      <p:pic>
        <p:nvPicPr>
          <p:cNvPr id="4" name="gn">
            <a:hlinkClick r:id="" action="ppaction://media"/>
            <a:extLst>
              <a:ext uri="{FF2B5EF4-FFF2-40B4-BE49-F238E27FC236}">
                <a16:creationId xmlns:a16="http://schemas.microsoft.com/office/drawing/2014/main" id="{598D5ED5-E1DA-4B29-BB78-C8B02E104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40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7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ECED33-B5E7-4E16-B8A8-BDB3E600F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71" t="53339" r="50000" b="20057"/>
          <a:stretch/>
        </p:blipFill>
        <p:spPr>
          <a:xfrm>
            <a:off x="3592285" y="1928655"/>
            <a:ext cx="1959429" cy="1286189"/>
          </a:xfrm>
          <a:prstGeom prst="rect">
            <a:avLst/>
          </a:prstGeom>
        </p:spPr>
      </p:pic>
      <p:pic>
        <p:nvPicPr>
          <p:cNvPr id="4" name="wr">
            <a:hlinkClick r:id="" action="ppaction://media"/>
            <a:extLst>
              <a:ext uri="{FF2B5EF4-FFF2-40B4-BE49-F238E27FC236}">
                <a16:creationId xmlns:a16="http://schemas.microsoft.com/office/drawing/2014/main" id="{A08FCA28-200C-412B-9160-A11520727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214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2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F1F88-B640-43DB-825E-B7D7306D5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9" t="51676" r="54176" b="17355"/>
          <a:stretch/>
        </p:blipFill>
        <p:spPr>
          <a:xfrm rot="213952">
            <a:off x="3903784" y="1823148"/>
            <a:ext cx="1336431" cy="1497204"/>
          </a:xfrm>
          <a:prstGeom prst="rect">
            <a:avLst/>
          </a:prstGeom>
        </p:spPr>
      </p:pic>
      <p:pic>
        <p:nvPicPr>
          <p:cNvPr id="4" name="ie">
            <a:hlinkClick r:id="" action="ppaction://media"/>
            <a:extLst>
              <a:ext uri="{FF2B5EF4-FFF2-40B4-BE49-F238E27FC236}">
                <a16:creationId xmlns:a16="http://schemas.microsoft.com/office/drawing/2014/main" id="{1B65B419-9561-4323-B3B1-3C1B42416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6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6F407-2F3E-487F-BE08-A46E94EA7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04" t="50000" r="45824" b="16108"/>
          <a:stretch/>
        </p:blipFill>
        <p:spPr>
          <a:xfrm>
            <a:off x="3265714" y="1752495"/>
            <a:ext cx="2612571" cy="1638509"/>
          </a:xfrm>
          <a:prstGeom prst="rect">
            <a:avLst/>
          </a:prstGeom>
        </p:spPr>
      </p:pic>
      <p:pic>
        <p:nvPicPr>
          <p:cNvPr id="4" name="dge">
            <a:hlinkClick r:id="" action="ppaction://media"/>
            <a:extLst>
              <a:ext uri="{FF2B5EF4-FFF2-40B4-BE49-F238E27FC236}">
                <a16:creationId xmlns:a16="http://schemas.microsoft.com/office/drawing/2014/main" id="{4ACF7451-717F-4ABD-8672-E4C5464A4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91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0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A49B9D-FA45-4B71-BB66-1017C954F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67" t="50000" r="53077" b="19849"/>
          <a:stretch/>
        </p:blipFill>
        <p:spPr>
          <a:xfrm>
            <a:off x="3933929" y="1842930"/>
            <a:ext cx="1276141" cy="1457639"/>
          </a:xfrm>
          <a:prstGeom prst="rect">
            <a:avLst/>
          </a:prstGeom>
        </p:spPr>
      </p:pic>
      <p:pic>
        <p:nvPicPr>
          <p:cNvPr id="4" name="ei">
            <a:hlinkClick r:id="" action="ppaction://media"/>
            <a:extLst>
              <a:ext uri="{FF2B5EF4-FFF2-40B4-BE49-F238E27FC236}">
                <a16:creationId xmlns:a16="http://schemas.microsoft.com/office/drawing/2014/main" id="{6E0AA4B6-4B84-4015-9DF4-283E4668A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00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5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EE3D91C-3FE6-48D8-BEB5-8E01C401D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75" t="46272" r="43846" b="22759"/>
          <a:stretch/>
        </p:blipFill>
        <p:spPr>
          <a:xfrm>
            <a:off x="3109964" y="1823148"/>
            <a:ext cx="2924071" cy="1497204"/>
          </a:xfrm>
          <a:prstGeom prst="rect">
            <a:avLst/>
          </a:prstGeom>
        </p:spPr>
      </p:pic>
      <p:pic>
        <p:nvPicPr>
          <p:cNvPr id="4" name="eigh">
            <a:hlinkClick r:id="" action="ppaction://media"/>
            <a:extLst>
              <a:ext uri="{FF2B5EF4-FFF2-40B4-BE49-F238E27FC236}">
                <a16:creationId xmlns:a16="http://schemas.microsoft.com/office/drawing/2014/main" id="{6C3E6184-C64E-4A77-BFCD-2E672A121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20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1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628522-C68A-4FB0-9565-5D747FB19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06" t="47311" r="52967" b="23383"/>
          <a:stretch/>
        </p:blipFill>
        <p:spPr>
          <a:xfrm rot="212052">
            <a:off x="3999243" y="1863341"/>
            <a:ext cx="1145513" cy="1416818"/>
          </a:xfrm>
          <a:prstGeom prst="rect">
            <a:avLst/>
          </a:prstGeom>
        </p:spPr>
      </p:pic>
      <p:pic>
        <p:nvPicPr>
          <p:cNvPr id="4" name="ti">
            <a:hlinkClick r:id="" action="ppaction://media"/>
            <a:extLst>
              <a:ext uri="{FF2B5EF4-FFF2-40B4-BE49-F238E27FC236}">
                <a16:creationId xmlns:a16="http://schemas.microsoft.com/office/drawing/2014/main" id="{F4A60281-8FC4-4CE6-A008-529FF7F5D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14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 rotWithShape="1">
          <a:blip r:embed="rId5">
            <a:alphaModFix/>
          </a:blip>
          <a:srcRect l="34456" t="35494" r="41771" b="23025"/>
          <a:stretch/>
        </p:blipFill>
        <p:spPr>
          <a:xfrm>
            <a:off x="3521362" y="1602489"/>
            <a:ext cx="2101274" cy="19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">
            <a:hlinkClick r:id="" action="ppaction://media"/>
            <a:extLst>
              <a:ext uri="{FF2B5EF4-FFF2-40B4-BE49-F238E27FC236}">
                <a16:creationId xmlns:a16="http://schemas.microsoft.com/office/drawing/2014/main" id="{DFE8835A-EA82-4FE0-A4A7-E1D2E6059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29314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6A01891-31D8-4974-9E34-1EB615C30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04" t="47935" r="51209" b="24005"/>
          <a:stretch/>
        </p:blipFill>
        <p:spPr>
          <a:xfrm>
            <a:off x="3969099" y="1893486"/>
            <a:ext cx="1205802" cy="1356527"/>
          </a:xfrm>
          <a:prstGeom prst="rect">
            <a:avLst/>
          </a:prstGeom>
        </p:spPr>
      </p:pic>
      <p:pic>
        <p:nvPicPr>
          <p:cNvPr id="4" name="si">
            <a:hlinkClick r:id="" action="ppaction://media"/>
            <a:extLst>
              <a:ext uri="{FF2B5EF4-FFF2-40B4-BE49-F238E27FC236}">
                <a16:creationId xmlns:a16="http://schemas.microsoft.com/office/drawing/2014/main" id="{BC692C46-5E0C-4A1B-9323-69BF4551E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250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0C1252A-DF30-4AB6-9D67-6EB3E71F2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54" t="45856" r="50989" b="21304"/>
          <a:stretch/>
        </p:blipFill>
        <p:spPr>
          <a:xfrm>
            <a:off x="3984171" y="1777930"/>
            <a:ext cx="1175657" cy="1587640"/>
          </a:xfrm>
          <a:prstGeom prst="rect">
            <a:avLst/>
          </a:prstGeom>
        </p:spPr>
      </p:pic>
      <p:pic>
        <p:nvPicPr>
          <p:cNvPr id="4" name="ci">
            <a:hlinkClick r:id="" action="ppaction://media"/>
            <a:extLst>
              <a:ext uri="{FF2B5EF4-FFF2-40B4-BE49-F238E27FC236}">
                <a16:creationId xmlns:a16="http://schemas.microsoft.com/office/drawing/2014/main" id="{C979026A-D566-416C-9CF3-3BBEC1383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3365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0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 rotWithShape="1">
          <a:blip r:embed="rId5">
            <a:alphaModFix/>
          </a:blip>
          <a:srcRect l="32051" t="35645" r="47137" b="22116"/>
          <a:stretch/>
        </p:blipFill>
        <p:spPr>
          <a:xfrm>
            <a:off x="3652250" y="1584801"/>
            <a:ext cx="1839500" cy="197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">
            <a:hlinkClick r:id="" action="ppaction://media"/>
            <a:extLst>
              <a:ext uri="{FF2B5EF4-FFF2-40B4-BE49-F238E27FC236}">
                <a16:creationId xmlns:a16="http://schemas.microsoft.com/office/drawing/2014/main" id="{EB4218BD-0CFD-42E6-9BCB-4E6D83A93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9491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 rotWithShape="1">
          <a:blip r:embed="rId5">
            <a:alphaModFix/>
          </a:blip>
          <a:srcRect l="33413" t="40343" r="36730" b="18781"/>
          <a:stretch/>
        </p:blipFill>
        <p:spPr>
          <a:xfrm>
            <a:off x="3252512" y="1616639"/>
            <a:ext cx="2638973" cy="19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qu">
            <a:hlinkClick r:id="" action="ppaction://media"/>
            <a:extLst>
              <a:ext uri="{FF2B5EF4-FFF2-40B4-BE49-F238E27FC236}">
                <a16:creationId xmlns:a16="http://schemas.microsoft.com/office/drawing/2014/main" id="{4433713B-26CB-4BFD-9AF5-0B57FB1D8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8" y="3222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ADD13CB46B54449420D545E20F43ED" ma:contentTypeVersion="13" ma:contentTypeDescription="Create a new document." ma:contentTypeScope="" ma:versionID="a7bfb8515225002db9ee827feee024dc">
  <xsd:schema xmlns:xsd="http://www.w3.org/2001/XMLSchema" xmlns:xs="http://www.w3.org/2001/XMLSchema" xmlns:p="http://schemas.microsoft.com/office/2006/metadata/properties" xmlns:ns3="e285c3a0-cf3c-4847-83da-3234cd3a8b11" xmlns:ns4="4eade789-5ece-4a20-b380-7b35dcf4624c" targetNamespace="http://schemas.microsoft.com/office/2006/metadata/properties" ma:root="true" ma:fieldsID="23f47070ab22b5c09a1c190d2707797c" ns3:_="" ns4:_="">
    <xsd:import namespace="e285c3a0-cf3c-4847-83da-3234cd3a8b11"/>
    <xsd:import namespace="4eade789-5ece-4a20-b380-7b35dcf4624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5c3a0-cf3c-4847-83da-3234cd3a8b1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ade789-5ece-4a20-b380-7b35dcf46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C9E50E-4018-4A13-954D-38F1661E3A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F82E1A-D687-4176-89AA-E43FE99FAC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85c3a0-cf3c-4847-83da-3234cd3a8b11"/>
    <ds:schemaRef ds:uri="4eade789-5ece-4a20-b380-7b35dcf462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C7D6FE-D3D1-48B2-8576-CE7E73CDF66B}">
  <ds:schemaRefs>
    <ds:schemaRef ds:uri="http://schemas.microsoft.com/office/infopath/2007/PartnerControls"/>
    <ds:schemaRef ds:uri="e285c3a0-cf3c-4847-83da-3234cd3a8b11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4eade789-5ece-4a20-b380-7b35dcf4624c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</Words>
  <Application>Microsoft Office PowerPoint</Application>
  <PresentationFormat>On-screen Show (16:9)</PresentationFormat>
  <Paragraphs>2</Paragraphs>
  <Slides>71</Slides>
  <Notes>27</Notes>
  <HiddenSlides>0</HiddenSlides>
  <MMClips>70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Lato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Zamora, Amanda</dc:creator>
  <cp:lastModifiedBy>Zamora, Amanda</cp:lastModifiedBy>
  <cp:revision>12</cp:revision>
  <dcterms:modified xsi:type="dcterms:W3CDTF">2023-03-10T14:23:30Z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0x010100E8ADD13CB46B54449420D545E20F43ED</vt:lpwstr>
  </property>
</Properties>
</file>